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54">
          <p15:clr>
            <a:srgbClr val="A4A3A4"/>
          </p15:clr>
        </p15:guide>
        <p15:guide id="2" pos="225">
          <p15:clr>
            <a:srgbClr val="A4A3A4"/>
          </p15:clr>
        </p15:guide>
        <p15:guide id="3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 showGuides="1">
      <p:cViewPr>
        <p:scale>
          <a:sx n="79" d="100"/>
          <a:sy n="79" d="100"/>
        </p:scale>
        <p:origin x="1792" y="176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26.01.18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8"/>
            <a:ext cx="6428423" cy="789138"/>
          </a:xfrm>
        </p:spPr>
        <p:txBody>
          <a:bodyPr/>
          <a:lstStyle/>
          <a:p>
            <a:r>
              <a:rPr lang="de-DE" dirty="0" err="1" smtClean="0"/>
              <a:t>EmergencyAlerter</a:t>
            </a:r>
            <a:endParaRPr lang="de-DE" dirty="0"/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177147" y="1980950"/>
            <a:ext cx="4419600" cy="630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IT &amp; Mobile Security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Florian </a:t>
            </a: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Mayerhofer, Michael Stifter, Arlinda </a:t>
            </a:r>
            <a:r>
              <a:rPr lang="de-DE" sz="1400" i="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Butja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7" y="4277710"/>
            <a:ext cx="1659600" cy="295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89" y="4277712"/>
            <a:ext cx="1659600" cy="29503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37" y="4277710"/>
            <a:ext cx="1659600" cy="295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7" y="7486371"/>
            <a:ext cx="1661291" cy="295340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789" y="7483363"/>
            <a:ext cx="1661291" cy="295340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37" y="7486370"/>
            <a:ext cx="1659600" cy="2950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994" y="7486370"/>
            <a:ext cx="1659600" cy="29504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685" y="4691374"/>
            <a:ext cx="1770535" cy="221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ＭＳ Ｐゴシック</vt:lpstr>
      <vt:lpstr>Arial</vt:lpstr>
      <vt:lpstr>Office-Design</vt:lpstr>
      <vt:lpstr>EmergencyAlerter</vt:lpstr>
    </vt:vector>
  </TitlesOfParts>
  <Company>FH JOANNEUM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Arlinda Butja</cp:lastModifiedBy>
  <cp:revision>11</cp:revision>
  <dcterms:created xsi:type="dcterms:W3CDTF">2013-02-28T15:09:09Z</dcterms:created>
  <dcterms:modified xsi:type="dcterms:W3CDTF">2018-01-26T15:03:11Z</dcterms:modified>
</cp:coreProperties>
</file>

<file path=docProps/thumbnail.jpeg>
</file>